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6D5F-FAF0-4FBA-AC6B-E000D12E5D64}" type="datetimeFigureOut">
              <a:rPr lang="en-US" smtClean="0"/>
              <a:t>6/1/2009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3BE55-D953-4B73-8EB2-EE83E7BE20A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smtClean="0">
              <a:solidFill>
                <a:srgbClr val="898989"/>
              </a:solidFill>
              <a:ea typeface="ＭＳ Ｐゴシック" pitchFamily="34" charset="-128"/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403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608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710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813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915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325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530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734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93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144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349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451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554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656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86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963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066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Sean Pitman</dc:creator>
  <cp:lastModifiedBy>Sean Pitman</cp:lastModifiedBy>
  <cp:revision>1</cp:revision>
  <dcterms:created xsi:type="dcterms:W3CDTF">2009-06-02T03:39:36Z</dcterms:created>
  <dcterms:modified xsi:type="dcterms:W3CDTF">2009-06-02T03:40:37Z</dcterms:modified>
</cp:coreProperties>
</file>